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43205400" cy="32397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lvl1pPr>
    <a:lvl2pPr marL="0" marR="0" indent="2159859"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lvl2pPr>
    <a:lvl3pPr marL="0" marR="0" indent="4319718"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lvl3pPr>
    <a:lvl4pPr marL="0" marR="0" indent="6479576"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lvl4pPr>
    <a:lvl5pPr marL="0" marR="0" indent="8639440"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lvl5pPr>
    <a:lvl6pPr marL="0" marR="0" indent="10799298"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lvl6pPr>
    <a:lvl7pPr marL="0" marR="0" indent="12959157"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lvl7pPr>
    <a:lvl8pPr marL="0" marR="0" indent="15119016"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lvl8pPr>
    <a:lvl9pPr marL="0" marR="0" indent="17278875"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1" name="Shape 11"/>
          <p:cNvSpPr/>
          <p:nvPr>
            <p:ph type="title"/>
          </p:nvPr>
        </p:nvSpPr>
        <p:spPr>
          <a:xfrm>
            <a:off x="3240404" y="10066753"/>
            <a:ext cx="36724591" cy="6946211"/>
          </a:xfrm>
          <a:prstGeom prst="rect">
            <a:avLst/>
          </a:prstGeom>
        </p:spPr>
        <p:txBody>
          <a:bodyPr/>
          <a:lstStyle/>
          <a:p>
            <a:pPr/>
            <a:r>
              <a:t>Title Text</a:t>
            </a:r>
          </a:p>
        </p:txBody>
      </p:sp>
      <p:sp>
        <p:nvSpPr>
          <p:cNvPr id="12" name="Shape 12"/>
          <p:cNvSpPr/>
          <p:nvPr>
            <p:ph type="body" sz="quarter" idx="1"/>
          </p:nvPr>
        </p:nvSpPr>
        <p:spPr>
          <a:xfrm>
            <a:off x="6480809" y="18363195"/>
            <a:ext cx="30243780" cy="8281442"/>
          </a:xfrm>
          <a:prstGeom prst="rect">
            <a:avLst/>
          </a:prstGeom>
        </p:spPr>
        <p:txBody>
          <a:bodyPr/>
          <a:lstStyle>
            <a:lvl1pPr marL="0" indent="0" algn="ctr">
              <a:buSzTx/>
              <a:buFontTx/>
              <a:buNone/>
              <a:defRPr>
                <a:solidFill>
                  <a:srgbClr val="888888"/>
                </a:solidFill>
              </a:defRPr>
            </a:lvl1pPr>
            <a:lvl2pPr marL="0" indent="2160270" algn="ctr">
              <a:buSzTx/>
              <a:buFontTx/>
              <a:buNone/>
              <a:defRPr>
                <a:solidFill>
                  <a:srgbClr val="888888"/>
                </a:solidFill>
              </a:defRPr>
            </a:lvl2pPr>
            <a:lvl3pPr marL="0" indent="4320540" algn="ctr">
              <a:buSzTx/>
              <a:buFontTx/>
              <a:buNone/>
              <a:defRPr>
                <a:solidFill>
                  <a:srgbClr val="888888"/>
                </a:solidFill>
              </a:defRPr>
            </a:lvl3pPr>
            <a:lvl4pPr marL="0" indent="6480809" algn="ctr">
              <a:buSzTx/>
              <a:buFontTx/>
              <a:buNone/>
              <a:defRPr>
                <a:solidFill>
                  <a:srgbClr val="888888"/>
                </a:solidFill>
              </a:defRPr>
            </a:lvl4pPr>
            <a:lvl5pPr marL="0" indent="864108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a:r>
              <a:t>Title Text</a:t>
            </a:r>
          </a:p>
        </p:txBody>
      </p:sp>
      <p:sp>
        <p:nvSpPr>
          <p:cNvPr id="93" name="Shape 93"/>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01" name="Shape 101"/>
          <p:cNvSpPr/>
          <p:nvPr>
            <p:ph type="title"/>
          </p:nvPr>
        </p:nvSpPr>
        <p:spPr>
          <a:xfrm>
            <a:off x="31323914" y="1297729"/>
            <a:ext cx="9721216" cy="27649811"/>
          </a:xfrm>
          <a:prstGeom prst="rect">
            <a:avLst/>
          </a:prstGeom>
        </p:spPr>
        <p:txBody>
          <a:bodyPr/>
          <a:lstStyle/>
          <a:p>
            <a:pPr/>
            <a:r>
              <a:t>Title Text</a:t>
            </a:r>
          </a:p>
        </p:txBody>
      </p:sp>
      <p:sp>
        <p:nvSpPr>
          <p:cNvPr id="102" name="Shape 102"/>
          <p:cNvSpPr/>
          <p:nvPr>
            <p:ph type="body" idx="1"/>
          </p:nvPr>
        </p:nvSpPr>
        <p:spPr>
          <a:xfrm>
            <a:off x="2160270" y="1297729"/>
            <a:ext cx="28443554" cy="2764981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Title Text</a:t>
            </a:r>
          </a:p>
        </p:txBody>
      </p:sp>
      <p:sp>
        <p:nvSpPr>
          <p:cNvPr id="21" name="Shape 2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29" name="Shape 29"/>
          <p:cNvSpPr/>
          <p:nvPr>
            <p:ph type="title"/>
          </p:nvPr>
        </p:nvSpPr>
        <p:spPr>
          <a:xfrm>
            <a:off x="3412928" y="20823625"/>
            <a:ext cx="36724591" cy="6436121"/>
          </a:xfrm>
          <a:prstGeom prst="rect">
            <a:avLst/>
          </a:prstGeom>
        </p:spPr>
        <p:txBody>
          <a:bodyPr anchor="t"/>
          <a:lstStyle>
            <a:lvl1pPr algn="l">
              <a:defRPr b="1" cap="all" sz="18900"/>
            </a:lvl1pPr>
          </a:lstStyle>
          <a:p>
            <a:pPr/>
            <a:r>
              <a:t>Title Text</a:t>
            </a:r>
          </a:p>
        </p:txBody>
      </p:sp>
      <p:sp>
        <p:nvSpPr>
          <p:cNvPr id="30" name="Shape 30"/>
          <p:cNvSpPr/>
          <p:nvPr>
            <p:ph type="body" sz="quarter" idx="1"/>
          </p:nvPr>
        </p:nvSpPr>
        <p:spPr>
          <a:xfrm>
            <a:off x="3412928" y="13734893"/>
            <a:ext cx="36724591" cy="7088732"/>
          </a:xfrm>
          <a:prstGeom prst="rect">
            <a:avLst/>
          </a:prstGeom>
        </p:spPr>
        <p:txBody>
          <a:bodyPr anchor="b"/>
          <a:lstStyle>
            <a:lvl1pPr marL="0" indent="0">
              <a:spcBef>
                <a:spcPts val="2200"/>
              </a:spcBef>
              <a:buSzTx/>
              <a:buFontTx/>
              <a:buNone/>
              <a:defRPr sz="9500">
                <a:solidFill>
                  <a:srgbClr val="888888"/>
                </a:solidFill>
              </a:defRPr>
            </a:lvl1pPr>
            <a:lvl2pPr marL="0" indent="2160270">
              <a:spcBef>
                <a:spcPts val="2200"/>
              </a:spcBef>
              <a:buSzTx/>
              <a:buFontTx/>
              <a:buNone/>
              <a:defRPr sz="9500">
                <a:solidFill>
                  <a:srgbClr val="888888"/>
                </a:solidFill>
              </a:defRPr>
            </a:lvl2pPr>
            <a:lvl3pPr marL="0" indent="4320540">
              <a:spcBef>
                <a:spcPts val="2200"/>
              </a:spcBef>
              <a:buSzTx/>
              <a:buFontTx/>
              <a:buNone/>
              <a:defRPr sz="9500">
                <a:solidFill>
                  <a:srgbClr val="888888"/>
                </a:solidFill>
              </a:defRPr>
            </a:lvl3pPr>
            <a:lvl4pPr marL="0" indent="6480809">
              <a:spcBef>
                <a:spcPts val="2200"/>
              </a:spcBef>
              <a:buSzTx/>
              <a:buFontTx/>
              <a:buNone/>
              <a:defRPr sz="9500">
                <a:solidFill>
                  <a:srgbClr val="888888"/>
                </a:solidFill>
              </a:defRPr>
            </a:lvl4pPr>
            <a:lvl5pPr marL="0" indent="8641080">
              <a:spcBef>
                <a:spcPts val="2200"/>
              </a:spcBef>
              <a:buSzTx/>
              <a:buFontTx/>
              <a:buNone/>
              <a:defRPr sz="95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a:r>
              <a:t>Title Text</a:t>
            </a:r>
          </a:p>
        </p:txBody>
      </p:sp>
      <p:sp>
        <p:nvSpPr>
          <p:cNvPr id="39" name="Shape 39"/>
          <p:cNvSpPr/>
          <p:nvPr>
            <p:ph type="body" sz="half" idx="1"/>
          </p:nvPr>
        </p:nvSpPr>
        <p:spPr>
          <a:xfrm>
            <a:off x="2160270" y="7561318"/>
            <a:ext cx="19082386" cy="21386224"/>
          </a:xfrm>
          <a:prstGeom prst="rect">
            <a:avLst/>
          </a:prstGeom>
        </p:spPr>
        <p:txBody>
          <a:bodyPr/>
          <a:lstStyle>
            <a:lvl1pPr>
              <a:spcBef>
                <a:spcPts val="3100"/>
              </a:spcBef>
              <a:defRPr sz="13200"/>
            </a:lvl1pPr>
            <a:lvl2pPr marL="3737458" indent="-1577188">
              <a:spcBef>
                <a:spcPts val="3100"/>
              </a:spcBef>
              <a:defRPr sz="13200"/>
            </a:lvl2pPr>
            <a:lvl3pPr marL="5821359" indent="-1500818">
              <a:spcBef>
                <a:spcPts val="3100"/>
              </a:spcBef>
              <a:defRPr sz="13200"/>
            </a:lvl3pPr>
            <a:lvl4pPr marL="8158195" indent="-1677385">
              <a:spcBef>
                <a:spcPts val="3100"/>
              </a:spcBef>
              <a:defRPr sz="13200"/>
            </a:lvl4pPr>
            <a:lvl5pPr marL="10318466" indent="-1677385">
              <a:spcBef>
                <a:spcPts val="3100"/>
              </a:spcBef>
              <a:defRPr sz="13200"/>
            </a:lvl5pPr>
          </a:lstStyle>
          <a:p>
            <a:pPr/>
            <a:r>
              <a:t>Body Level One</a:t>
            </a:r>
          </a:p>
          <a:p>
            <a:pPr lvl="1"/>
            <a:r>
              <a:t>Body Level Two</a:t>
            </a:r>
          </a:p>
          <a:p>
            <a:pPr lvl="2"/>
            <a:r>
              <a:t>Body Level Three</a:t>
            </a:r>
          </a:p>
          <a:p>
            <a:pPr lvl="3"/>
            <a:r>
              <a:t>Body Level Four</a:t>
            </a:r>
          </a:p>
          <a:p>
            <a:pPr lvl="4"/>
            <a:r>
              <a:t>Body Level Five</a:t>
            </a:r>
          </a:p>
        </p:txBody>
      </p:sp>
      <p:sp>
        <p:nvSpPr>
          <p:cNvPr id="40" name="Shape 4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a:r>
              <a:t>Title Text</a:t>
            </a:r>
          </a:p>
        </p:txBody>
      </p:sp>
      <p:sp>
        <p:nvSpPr>
          <p:cNvPr id="48" name="Shape 48"/>
          <p:cNvSpPr/>
          <p:nvPr>
            <p:ph type="body" sz="quarter" idx="1"/>
          </p:nvPr>
        </p:nvSpPr>
        <p:spPr>
          <a:xfrm>
            <a:off x="2160270" y="7253764"/>
            <a:ext cx="19089888" cy="3023025"/>
          </a:xfrm>
          <a:prstGeom prst="rect">
            <a:avLst/>
          </a:prstGeom>
        </p:spPr>
        <p:txBody>
          <a:bodyPr anchor="b"/>
          <a:lstStyle>
            <a:lvl1pPr marL="0" indent="0">
              <a:spcBef>
                <a:spcPts val="2700"/>
              </a:spcBef>
              <a:buSzTx/>
              <a:buFontTx/>
              <a:buNone/>
              <a:defRPr b="1" sz="11300"/>
            </a:lvl1pPr>
            <a:lvl2pPr marL="0" indent="2160270">
              <a:spcBef>
                <a:spcPts val="2700"/>
              </a:spcBef>
              <a:buSzTx/>
              <a:buFontTx/>
              <a:buNone/>
              <a:defRPr b="1" sz="11300"/>
            </a:lvl2pPr>
            <a:lvl3pPr marL="0" indent="4320540">
              <a:spcBef>
                <a:spcPts val="2700"/>
              </a:spcBef>
              <a:buSzTx/>
              <a:buFontTx/>
              <a:buNone/>
              <a:defRPr b="1" sz="11300"/>
            </a:lvl3pPr>
            <a:lvl4pPr marL="0" indent="6480809">
              <a:spcBef>
                <a:spcPts val="2700"/>
              </a:spcBef>
              <a:buSzTx/>
              <a:buFontTx/>
              <a:buNone/>
              <a:defRPr b="1" sz="11300"/>
            </a:lvl4pPr>
            <a:lvl5pPr marL="0" indent="8641080">
              <a:spcBef>
                <a:spcPts val="2700"/>
              </a:spcBef>
              <a:buSzTx/>
              <a:buFontTx/>
              <a:buNone/>
              <a:defRPr b="1" sz="11300"/>
            </a:lvl5pPr>
          </a:lstStyle>
          <a:p>
            <a:pPr/>
            <a:r>
              <a:t>Body Level One</a:t>
            </a:r>
          </a:p>
          <a:p>
            <a:pPr lvl="1"/>
            <a:r>
              <a:t>Body Level Two</a:t>
            </a:r>
          </a:p>
          <a:p>
            <a:pPr lvl="2"/>
            <a:r>
              <a:t>Body Level Three</a:t>
            </a:r>
          </a:p>
          <a:p>
            <a:pPr lvl="3"/>
            <a:r>
              <a:t>Body Level Four</a:t>
            </a:r>
          </a:p>
          <a:p>
            <a:pPr lvl="4"/>
            <a:r>
              <a:t>Body Level Five</a:t>
            </a:r>
          </a:p>
        </p:txBody>
      </p:sp>
      <p:sp>
        <p:nvSpPr>
          <p:cNvPr id="49" name="Shape 49"/>
          <p:cNvSpPr/>
          <p:nvPr>
            <p:ph type="body" sz="quarter" idx="13"/>
          </p:nvPr>
        </p:nvSpPr>
        <p:spPr>
          <a:xfrm>
            <a:off x="21947745" y="7253764"/>
            <a:ext cx="19097387" cy="3023025"/>
          </a:xfrm>
          <a:prstGeom prst="rect">
            <a:avLst/>
          </a:prstGeom>
        </p:spPr>
        <p:txBody>
          <a:bodyPr anchor="b"/>
          <a:lstStyle/>
          <a:p>
            <a:pPr marL="0" indent="0">
              <a:spcBef>
                <a:spcPts val="2700"/>
              </a:spcBef>
              <a:buSzTx/>
              <a:buFontTx/>
              <a:buNone/>
              <a:defRPr b="1" sz="11300"/>
            </a:pP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a:r>
              <a:t>Title Text</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5" name="Shape 6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2" name="Shape 72"/>
          <p:cNvSpPr/>
          <p:nvPr>
            <p:ph type="title"/>
          </p:nvPr>
        </p:nvSpPr>
        <p:spPr>
          <a:xfrm>
            <a:off x="2160272" y="1290225"/>
            <a:ext cx="14214280" cy="5490956"/>
          </a:xfrm>
          <a:prstGeom prst="rect">
            <a:avLst/>
          </a:prstGeom>
        </p:spPr>
        <p:txBody>
          <a:bodyPr anchor="b"/>
          <a:lstStyle>
            <a:lvl1pPr algn="l">
              <a:defRPr b="1" sz="9500"/>
            </a:lvl1pPr>
          </a:lstStyle>
          <a:p>
            <a:pPr/>
            <a:r>
              <a:t>Title Text</a:t>
            </a:r>
          </a:p>
        </p:txBody>
      </p:sp>
      <p:sp>
        <p:nvSpPr>
          <p:cNvPr id="73" name="Shape 73"/>
          <p:cNvSpPr/>
          <p:nvPr>
            <p:ph type="body" idx="1"/>
          </p:nvPr>
        </p:nvSpPr>
        <p:spPr>
          <a:xfrm>
            <a:off x="16892111" y="1290226"/>
            <a:ext cx="24153020" cy="27657315"/>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Shape 74"/>
          <p:cNvSpPr/>
          <p:nvPr>
            <p:ph type="body" sz="half" idx="13"/>
          </p:nvPr>
        </p:nvSpPr>
        <p:spPr>
          <a:xfrm>
            <a:off x="2160272" y="6781182"/>
            <a:ext cx="14214280" cy="22166359"/>
          </a:xfrm>
          <a:prstGeom prst="rect">
            <a:avLst/>
          </a:prstGeom>
        </p:spPr>
        <p:txBody>
          <a:bodyPr/>
          <a:lstStyle/>
          <a:p>
            <a:pPr marL="0" indent="0">
              <a:spcBef>
                <a:spcPts val="1500"/>
              </a:spcBef>
              <a:buSzTx/>
              <a:buFontTx/>
              <a:buNone/>
              <a:defRPr sz="6600"/>
            </a:pPr>
          </a:p>
        </p:txBody>
      </p:sp>
      <p:sp>
        <p:nvSpPr>
          <p:cNvPr id="75" name="Shape 7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2" name="Shape 82"/>
          <p:cNvSpPr/>
          <p:nvPr>
            <p:ph type="title"/>
          </p:nvPr>
        </p:nvSpPr>
        <p:spPr>
          <a:xfrm>
            <a:off x="8468561" y="22683947"/>
            <a:ext cx="25923240" cy="2677969"/>
          </a:xfrm>
          <a:prstGeom prst="rect">
            <a:avLst/>
          </a:prstGeom>
        </p:spPr>
        <p:txBody>
          <a:bodyPr anchor="b"/>
          <a:lstStyle>
            <a:lvl1pPr algn="l">
              <a:defRPr b="1" sz="9500"/>
            </a:lvl1pPr>
          </a:lstStyle>
          <a:p>
            <a:pPr/>
            <a:r>
              <a:t>Title Text</a:t>
            </a:r>
          </a:p>
        </p:txBody>
      </p:sp>
      <p:sp>
        <p:nvSpPr>
          <p:cNvPr id="83" name="Shape 83"/>
          <p:cNvSpPr/>
          <p:nvPr>
            <p:ph type="pic" sz="half" idx="13"/>
          </p:nvPr>
        </p:nvSpPr>
        <p:spPr>
          <a:xfrm>
            <a:off x="8468561" y="2895504"/>
            <a:ext cx="25923240" cy="19443384"/>
          </a:xfrm>
          <a:prstGeom prst="rect">
            <a:avLst/>
          </a:prstGeom>
        </p:spPr>
        <p:txBody>
          <a:bodyPr lIns="91439" tIns="45719" rIns="91439" bIns="45719">
            <a:noAutofit/>
          </a:bodyPr>
          <a:lstStyle/>
          <a:p>
            <a:pPr/>
          </a:p>
        </p:txBody>
      </p:sp>
      <p:sp>
        <p:nvSpPr>
          <p:cNvPr id="84" name="Shape 84"/>
          <p:cNvSpPr/>
          <p:nvPr>
            <p:ph type="body" sz="quarter" idx="1"/>
          </p:nvPr>
        </p:nvSpPr>
        <p:spPr>
          <a:xfrm>
            <a:off x="8468561" y="25361915"/>
            <a:ext cx="25923240" cy="3803160"/>
          </a:xfrm>
          <a:prstGeom prst="rect">
            <a:avLst/>
          </a:prstGeom>
        </p:spPr>
        <p:txBody>
          <a:bodyPr/>
          <a:lstStyle>
            <a:lvl1pPr marL="0" indent="0">
              <a:spcBef>
                <a:spcPts val="1500"/>
              </a:spcBef>
              <a:buSzTx/>
              <a:buFontTx/>
              <a:buNone/>
              <a:defRPr sz="6600"/>
            </a:lvl1pPr>
            <a:lvl2pPr marL="0" indent="2160270">
              <a:spcBef>
                <a:spcPts val="1500"/>
              </a:spcBef>
              <a:buSzTx/>
              <a:buFontTx/>
              <a:buNone/>
              <a:defRPr sz="6600"/>
            </a:lvl2pPr>
            <a:lvl3pPr marL="0" indent="4320540">
              <a:spcBef>
                <a:spcPts val="1500"/>
              </a:spcBef>
              <a:buSzTx/>
              <a:buFontTx/>
              <a:buNone/>
              <a:defRPr sz="6600"/>
            </a:lvl3pPr>
            <a:lvl4pPr marL="0" indent="6480809">
              <a:spcBef>
                <a:spcPts val="1500"/>
              </a:spcBef>
              <a:buSzTx/>
              <a:buFontTx/>
              <a:buNone/>
              <a:defRPr sz="6600"/>
            </a:lvl4pPr>
            <a:lvl5pPr marL="0" indent="8641080">
              <a:spcBef>
                <a:spcPts val="1500"/>
              </a:spcBef>
              <a:buSzTx/>
              <a:buFontTx/>
              <a:buNone/>
              <a:defRPr sz="6600"/>
            </a:lvl5pPr>
          </a:lstStyle>
          <a:p>
            <a:pPr/>
            <a:r>
              <a:t>Body Level One</a:t>
            </a:r>
          </a:p>
          <a:p>
            <a:pPr lvl="1"/>
            <a:r>
              <a:t>Body Level Two</a:t>
            </a:r>
          </a:p>
          <a:p>
            <a:pPr lvl="2"/>
            <a:r>
              <a:t>Body Level Three</a:t>
            </a:r>
          </a:p>
          <a:p>
            <a:pPr lvl="3"/>
            <a:r>
              <a:t>Body Level Four</a:t>
            </a:r>
          </a:p>
          <a:p>
            <a:pPr lvl="4"/>
            <a:r>
              <a:t>Body Level Five</a:t>
            </a:r>
          </a:p>
        </p:txBody>
      </p:sp>
      <p:sp>
        <p:nvSpPr>
          <p:cNvPr id="85" name="Shape 8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2160270" y="1297727"/>
            <a:ext cx="38884861" cy="5400942"/>
          </a:xfrm>
          <a:prstGeom prst="rect">
            <a:avLst/>
          </a:prstGeom>
          <a:ln w="12700">
            <a:miter lim="400000"/>
          </a:ln>
          <a:extLst>
            <a:ext uri="{C572A759-6A51-4108-AA02-DFA0A04FC94B}">
              <ma14:wrappingTextBoxFlag xmlns:ma14="http://schemas.microsoft.com/office/mac/drawingml/2011/main" val="1"/>
            </a:ext>
          </a:extLst>
        </p:spPr>
        <p:txBody>
          <a:bodyPr lIns="216027" tIns="216027" rIns="216027" bIns="216027" anchor="ctr">
            <a:normAutofit fontScale="100000" lnSpcReduction="0"/>
          </a:bodyPr>
          <a:lstStyle/>
          <a:p>
            <a:pPr/>
            <a:r>
              <a:t>Title Text</a:t>
            </a:r>
          </a:p>
        </p:txBody>
      </p:sp>
      <p:sp>
        <p:nvSpPr>
          <p:cNvPr id="3" name="Shape 3"/>
          <p:cNvSpPr/>
          <p:nvPr>
            <p:ph type="body" idx="1"/>
          </p:nvPr>
        </p:nvSpPr>
        <p:spPr>
          <a:xfrm>
            <a:off x="2160270" y="7561318"/>
            <a:ext cx="38884861" cy="21386224"/>
          </a:xfrm>
          <a:prstGeom prst="rect">
            <a:avLst/>
          </a:prstGeom>
          <a:ln w="12700">
            <a:miter lim="400000"/>
          </a:ln>
          <a:extLst>
            <a:ext uri="{C572A759-6A51-4108-AA02-DFA0A04FC94B}">
              <ma14:wrappingTextBoxFlag xmlns:ma14="http://schemas.microsoft.com/office/mac/drawingml/2011/main" val="1"/>
            </a:ext>
          </a:extLst>
        </p:spPr>
        <p:txBody>
          <a:bodyPr lIns="216027" tIns="216027" rIns="216027" bIns="216027">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39841131" y="30256401"/>
            <a:ext cx="1204001" cy="1282955"/>
          </a:xfrm>
          <a:prstGeom prst="rect">
            <a:avLst/>
          </a:prstGeom>
          <a:ln w="12700">
            <a:miter lim="400000"/>
          </a:ln>
        </p:spPr>
        <p:txBody>
          <a:bodyPr wrap="none" lIns="216027" tIns="216027" rIns="216027" bIns="216027" anchor="ctr">
            <a:spAutoFit/>
          </a:bodyPr>
          <a:lstStyle>
            <a:lvl1pPr algn="r">
              <a:defRPr sz="5700">
                <a:solidFill>
                  <a:srgbClr val="888888"/>
                </a:solidFill>
                <a:latin typeface="+mj-lt"/>
                <a:ea typeface="+mj-ea"/>
                <a:cs typeface="+mj-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2160270"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j-lt"/>
          <a:ea typeface="+mj-ea"/>
          <a:cs typeface="+mj-cs"/>
          <a:sym typeface="Calibri"/>
        </a:defRPr>
      </a:lvl1pPr>
      <a:lvl2pPr marL="0" marR="0" indent="0" algn="ctr" defTabSz="2160270"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j-lt"/>
          <a:ea typeface="+mj-ea"/>
          <a:cs typeface="+mj-cs"/>
          <a:sym typeface="Calibri"/>
        </a:defRPr>
      </a:lvl2pPr>
      <a:lvl3pPr marL="0" marR="0" indent="0" algn="ctr" defTabSz="2160270"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j-lt"/>
          <a:ea typeface="+mj-ea"/>
          <a:cs typeface="+mj-cs"/>
          <a:sym typeface="Calibri"/>
        </a:defRPr>
      </a:lvl3pPr>
      <a:lvl4pPr marL="0" marR="0" indent="0" algn="ctr" defTabSz="2160270"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j-lt"/>
          <a:ea typeface="+mj-ea"/>
          <a:cs typeface="+mj-cs"/>
          <a:sym typeface="Calibri"/>
        </a:defRPr>
      </a:lvl4pPr>
      <a:lvl5pPr marL="0" marR="0" indent="0" algn="ctr" defTabSz="2160270"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j-lt"/>
          <a:ea typeface="+mj-ea"/>
          <a:cs typeface="+mj-cs"/>
          <a:sym typeface="Calibri"/>
        </a:defRPr>
      </a:lvl5pPr>
      <a:lvl6pPr marL="0" marR="0" indent="0" algn="ctr" defTabSz="2160270"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j-lt"/>
          <a:ea typeface="+mj-ea"/>
          <a:cs typeface="+mj-cs"/>
          <a:sym typeface="Calibri"/>
        </a:defRPr>
      </a:lvl6pPr>
      <a:lvl7pPr marL="0" marR="0" indent="0" algn="ctr" defTabSz="2160270"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j-lt"/>
          <a:ea typeface="+mj-ea"/>
          <a:cs typeface="+mj-cs"/>
          <a:sym typeface="Calibri"/>
        </a:defRPr>
      </a:lvl7pPr>
      <a:lvl8pPr marL="0" marR="0" indent="0" algn="ctr" defTabSz="2160270"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j-lt"/>
          <a:ea typeface="+mj-ea"/>
          <a:cs typeface="+mj-cs"/>
          <a:sym typeface="Calibri"/>
        </a:defRPr>
      </a:lvl8pPr>
      <a:lvl9pPr marL="0" marR="0" indent="0" algn="ctr" defTabSz="2160270"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j-lt"/>
          <a:ea typeface="+mj-ea"/>
          <a:cs typeface="+mj-cs"/>
          <a:sym typeface="Calibri"/>
        </a:defRPr>
      </a:lvl9pPr>
    </p:titleStyle>
    <p:bodyStyle>
      <a:lvl1pPr marL="1620203" marR="0" indent="-1620203" algn="l" defTabSz="2160270"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j-lt"/>
          <a:ea typeface="+mj-ea"/>
          <a:cs typeface="+mj-cs"/>
          <a:sym typeface="Calibri"/>
        </a:defRPr>
      </a:lvl1pPr>
      <a:lvl2pPr marL="3704781" marR="0" indent="-1544511" algn="l" defTabSz="2160270"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j-lt"/>
          <a:ea typeface="+mj-ea"/>
          <a:cs typeface="+mj-cs"/>
          <a:sym typeface="Calibri"/>
        </a:defRPr>
      </a:lvl2pPr>
      <a:lvl3pPr marL="5763906" marR="0" indent="-1443366" algn="l" defTabSz="2160270"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j-lt"/>
          <a:ea typeface="+mj-ea"/>
          <a:cs typeface="+mj-cs"/>
          <a:sym typeface="Calibri"/>
        </a:defRPr>
      </a:lvl3pPr>
      <a:lvl4pPr marL="8197656" marR="0" indent="-1716846" algn="l" defTabSz="2160270"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j-lt"/>
          <a:ea typeface="+mj-ea"/>
          <a:cs typeface="+mj-cs"/>
          <a:sym typeface="Calibri"/>
        </a:defRPr>
      </a:lvl4pPr>
      <a:lvl5pPr marL="10357925" marR="0" indent="-1716845" algn="l" defTabSz="2160270"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j-lt"/>
          <a:ea typeface="+mj-ea"/>
          <a:cs typeface="+mj-cs"/>
          <a:sym typeface="Calibri"/>
        </a:defRPr>
      </a:lvl5pPr>
      <a:lvl6pPr marL="12518195" marR="0" indent="-1716845" algn="l" defTabSz="2160270"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j-lt"/>
          <a:ea typeface="+mj-ea"/>
          <a:cs typeface="+mj-cs"/>
          <a:sym typeface="Calibri"/>
        </a:defRPr>
      </a:lvl6pPr>
      <a:lvl7pPr marL="14678466" marR="0" indent="-1716846" algn="l" defTabSz="2160270"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j-lt"/>
          <a:ea typeface="+mj-ea"/>
          <a:cs typeface="+mj-cs"/>
          <a:sym typeface="Calibri"/>
        </a:defRPr>
      </a:lvl7pPr>
      <a:lvl8pPr marL="16838736" marR="0" indent="-1716847" algn="l" defTabSz="2160270"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j-lt"/>
          <a:ea typeface="+mj-ea"/>
          <a:cs typeface="+mj-cs"/>
          <a:sym typeface="Calibri"/>
        </a:defRPr>
      </a:lvl8pPr>
      <a:lvl9pPr marL="18999006" marR="0" indent="-1716847" algn="l" defTabSz="2160270"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j-lt"/>
          <a:ea typeface="+mj-ea"/>
          <a:cs typeface="+mj-cs"/>
          <a:sym typeface="Calibri"/>
        </a:defRPr>
      </a:lvl9pPr>
    </p:bodyStyle>
    <p:otherStyle>
      <a:lvl1pPr marL="0" marR="0" indent="0" algn="r" defTabSz="4319718"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1pPr>
      <a:lvl2pPr marL="0" marR="0" indent="2159859" algn="r" defTabSz="4319718"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2pPr>
      <a:lvl3pPr marL="0" marR="0" indent="4319718" algn="r" defTabSz="4319718"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3pPr>
      <a:lvl4pPr marL="0" marR="0" indent="6479576" algn="r" defTabSz="4319718"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4pPr>
      <a:lvl5pPr marL="0" marR="0" indent="8639440" algn="r" defTabSz="4319718"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5pPr>
      <a:lvl6pPr marL="0" marR="0" indent="10799298" algn="r" defTabSz="4319718"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6pPr>
      <a:lvl7pPr marL="0" marR="0" indent="12959157" algn="r" defTabSz="4319718"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7pPr>
      <a:lvl8pPr marL="0" marR="0" indent="15119016" algn="r" defTabSz="4319718"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8pPr>
      <a:lvl9pPr marL="0" marR="0" indent="17278875" algn="r" defTabSz="4319718"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mailto:kyle@psych.ubc.ca" TargetMode="External"/><Relationship Id="rId4" Type="http://schemas.openxmlformats.org/officeDocument/2006/relationships/image" Target="../media/image2.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4">
            <a:satOff val="-1335"/>
            <a:lumOff val="-10274"/>
          </a:schemeClr>
        </a:solidFill>
      </p:bgPr>
    </p:bg>
    <p:spTree>
      <p:nvGrpSpPr>
        <p:cNvPr id="1" name=""/>
        <p:cNvGrpSpPr/>
        <p:nvPr/>
      </p:nvGrpSpPr>
      <p:grpSpPr>
        <a:xfrm>
          <a:off x="0" y="0"/>
          <a:ext cx="0" cy="0"/>
          <a:chOff x="0" y="0"/>
          <a:chExt cx="0" cy="0"/>
        </a:xfrm>
      </p:grpSpPr>
      <p:sp>
        <p:nvSpPr>
          <p:cNvPr id="112" name="Shape 112"/>
          <p:cNvSpPr/>
          <p:nvPr/>
        </p:nvSpPr>
        <p:spPr>
          <a:xfrm>
            <a:off x="14317091" y="5905499"/>
            <a:ext cx="14189075" cy="25700008"/>
          </a:xfrm>
          <a:prstGeom prst="rect">
            <a:avLst/>
          </a:prstGeom>
          <a:solidFill>
            <a:srgbClr val="FFFFFF"/>
          </a:solidFill>
          <a:ln>
            <a:solidFill>
              <a:srgbClr val="000000"/>
            </a:solidFill>
          </a:ln>
          <a:effectLst>
            <a:outerShdw sx="100000" sy="100000" kx="0" ky="0" algn="b" rotWithShape="0" blurRad="38100" dist="23000" dir="5400000">
              <a:srgbClr val="000000">
                <a:alpha val="35000"/>
              </a:srgbClr>
            </a:outerShdw>
          </a:effectLst>
        </p:spPr>
        <p:txBody>
          <a:bodyPr lIns="45719" rIns="45719" anchor="ctr"/>
          <a:lstStyle/>
          <a:p>
            <a:pPr>
              <a:defRPr sz="8500">
                <a:solidFill>
                  <a:srgbClr val="FFFFFF"/>
                </a:solidFill>
              </a:defRPr>
            </a:pPr>
          </a:p>
        </p:txBody>
      </p:sp>
      <p:sp>
        <p:nvSpPr>
          <p:cNvPr id="113" name="Shape 113"/>
          <p:cNvSpPr/>
          <p:nvPr>
            <p:ph type="title"/>
          </p:nvPr>
        </p:nvSpPr>
        <p:spPr>
          <a:xfrm>
            <a:off x="1016000" y="833501"/>
            <a:ext cx="41351200" cy="4503183"/>
          </a:xfrm>
          <a:prstGeom prst="rect">
            <a:avLst/>
          </a:prstGeom>
          <a:solidFill>
            <a:srgbClr val="FFFFFF"/>
          </a:solidFill>
          <a:ln w="9525">
            <a:solidFill>
              <a:srgbClr val="000000"/>
            </a:solidFill>
            <a:round/>
          </a:ln>
        </p:spPr>
        <p:txBody>
          <a:bodyPr/>
          <a:lstStyle/>
          <a:p>
            <a:pPr defTabSz="1836229">
              <a:defRPr b="1" sz="8245">
                <a:solidFill>
                  <a:schemeClr val="accent4">
                    <a:satOff val="-1335"/>
                    <a:lumOff val="-10274"/>
                  </a:schemeClr>
                </a:solidFill>
                <a:latin typeface="Copperplate"/>
                <a:ea typeface="Copperplate"/>
                <a:cs typeface="Copperplate"/>
                <a:sym typeface="Copperplate"/>
              </a:defRPr>
            </a:pPr>
            <a:r>
              <a:t>Lifestyle and cognition:</a:t>
            </a:r>
            <a:r>
              <a:rPr sz="5100"/>
              <a:t> </a:t>
            </a:r>
            <a:endParaRPr sz="5100"/>
          </a:p>
          <a:p>
            <a:pPr defTabSz="1836229">
              <a:defRPr b="1" sz="5950">
                <a:solidFill>
                  <a:schemeClr val="accent4">
                    <a:satOff val="-1335"/>
                    <a:lumOff val="-10274"/>
                  </a:schemeClr>
                </a:solidFill>
                <a:latin typeface="Copperplate"/>
                <a:ea typeface="Copperplate"/>
                <a:cs typeface="Copperplate"/>
                <a:sym typeface="Copperplate"/>
              </a:defRPr>
            </a:pPr>
            <a:r>
              <a:t>The relationship between sleep, exercise, and exam performance</a:t>
            </a:r>
            <a:endParaRPr sz="5100"/>
          </a:p>
          <a:p>
            <a:pPr defTabSz="1836229">
              <a:defRPr sz="8245">
                <a:latin typeface="Copperplate"/>
                <a:ea typeface="Copperplate"/>
                <a:cs typeface="Copperplate"/>
                <a:sym typeface="Copperplate"/>
              </a:defRPr>
            </a:pPr>
          </a:p>
        </p:txBody>
      </p:sp>
      <p:sp>
        <p:nvSpPr>
          <p:cNvPr id="114" name="Shape 114"/>
          <p:cNvSpPr/>
          <p:nvPr/>
        </p:nvSpPr>
        <p:spPr>
          <a:xfrm>
            <a:off x="29254828" y="5905499"/>
            <a:ext cx="13112374" cy="25700006"/>
          </a:xfrm>
          <a:prstGeom prst="rect">
            <a:avLst/>
          </a:prstGeom>
          <a:solidFill>
            <a:srgbClr val="FFFFFF"/>
          </a:solidFill>
          <a:ln>
            <a:solidFill>
              <a:srgbClr val="000000"/>
            </a:solidFill>
          </a:ln>
          <a:effectLst>
            <a:outerShdw sx="100000" sy="100000" kx="0" ky="0" algn="b" rotWithShape="0" blurRad="38100" dist="23000" dir="5400000">
              <a:srgbClr val="000000">
                <a:alpha val="35000"/>
              </a:srgbClr>
            </a:outerShdw>
          </a:effectLst>
        </p:spPr>
        <p:txBody>
          <a:bodyPr lIns="45719" rIns="45719" anchor="ctr"/>
          <a:lstStyle/>
          <a:p>
            <a:pPr>
              <a:defRPr sz="8500">
                <a:solidFill>
                  <a:srgbClr val="FFFFFF"/>
                </a:solidFill>
              </a:defRPr>
            </a:pPr>
          </a:p>
        </p:txBody>
      </p:sp>
      <p:sp>
        <p:nvSpPr>
          <p:cNvPr id="115" name="Shape 115"/>
          <p:cNvSpPr/>
          <p:nvPr/>
        </p:nvSpPr>
        <p:spPr>
          <a:xfrm>
            <a:off x="1015999" y="5904758"/>
            <a:ext cx="12552433" cy="25723901"/>
          </a:xfrm>
          <a:prstGeom prst="rect">
            <a:avLst/>
          </a:prstGeom>
          <a:solidFill>
            <a:srgbClr val="FFFFFF"/>
          </a:solidFill>
          <a:ln>
            <a:solidFill>
              <a:srgbClr val="000000"/>
            </a:solidFill>
          </a:ln>
          <a:effectLst>
            <a:outerShdw sx="100000" sy="100000" kx="0" ky="0" algn="b" rotWithShape="0" blurRad="38100" dist="23000" dir="5400000">
              <a:srgbClr val="000000">
                <a:alpha val="35000"/>
              </a:srgbClr>
            </a:outerShdw>
          </a:effectLst>
        </p:spPr>
        <p:txBody>
          <a:bodyPr lIns="45719" rIns="45719" anchor="ctr"/>
          <a:lstStyle/>
          <a:p>
            <a:pPr>
              <a:defRPr sz="8500">
                <a:solidFill>
                  <a:srgbClr val="FFFFFF"/>
                </a:solidFill>
              </a:defRPr>
            </a:pPr>
          </a:p>
        </p:txBody>
      </p:sp>
      <p:sp>
        <p:nvSpPr>
          <p:cNvPr id="116" name="Shape 116"/>
          <p:cNvSpPr/>
          <p:nvPr/>
        </p:nvSpPr>
        <p:spPr>
          <a:xfrm>
            <a:off x="1016000" y="19736854"/>
            <a:ext cx="12552431" cy="9264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chemeClr val="accent4">
                    <a:satOff val="-1335"/>
                    <a:lumOff val="-10274"/>
                  </a:schemeClr>
                </a:solidFill>
              </a:defRPr>
            </a:lvl1pPr>
          </a:lstStyle>
          <a:p>
            <a:pPr/>
            <a:r>
              <a:t>Methods</a:t>
            </a:r>
          </a:p>
        </p:txBody>
      </p:sp>
      <p:sp>
        <p:nvSpPr>
          <p:cNvPr id="117" name="Shape 117"/>
          <p:cNvSpPr/>
          <p:nvPr/>
        </p:nvSpPr>
        <p:spPr>
          <a:xfrm>
            <a:off x="1015998" y="6349396"/>
            <a:ext cx="12552433" cy="9264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chemeClr val="accent4">
                    <a:satOff val="-1335"/>
                    <a:lumOff val="-10274"/>
                  </a:schemeClr>
                </a:solidFill>
              </a:defRPr>
            </a:lvl1pPr>
          </a:lstStyle>
          <a:p>
            <a:pPr/>
            <a:r>
              <a:t>Background</a:t>
            </a:r>
          </a:p>
        </p:txBody>
      </p:sp>
      <p:sp>
        <p:nvSpPr>
          <p:cNvPr id="118" name="Shape 118"/>
          <p:cNvSpPr/>
          <p:nvPr/>
        </p:nvSpPr>
        <p:spPr>
          <a:xfrm>
            <a:off x="14317091" y="6349396"/>
            <a:ext cx="14189075" cy="9264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chemeClr val="accent4">
                    <a:satOff val="-1335"/>
                    <a:lumOff val="-10274"/>
                  </a:schemeClr>
                </a:solidFill>
              </a:defRPr>
            </a:lvl1pPr>
          </a:lstStyle>
          <a:p>
            <a:pPr/>
            <a:r>
              <a:t>Results</a:t>
            </a:r>
          </a:p>
        </p:txBody>
      </p:sp>
      <p:sp>
        <p:nvSpPr>
          <p:cNvPr id="119" name="Shape 119"/>
          <p:cNvSpPr/>
          <p:nvPr/>
        </p:nvSpPr>
        <p:spPr>
          <a:xfrm>
            <a:off x="29254828" y="6349396"/>
            <a:ext cx="13112374" cy="9264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chemeClr val="accent4">
                    <a:satOff val="-1335"/>
                    <a:lumOff val="-10274"/>
                  </a:schemeClr>
                </a:solidFill>
              </a:defRPr>
            </a:lvl1pPr>
          </a:lstStyle>
          <a:p>
            <a:pPr/>
            <a:r>
              <a:t>Discussion</a:t>
            </a:r>
          </a:p>
        </p:txBody>
      </p:sp>
      <p:sp>
        <p:nvSpPr>
          <p:cNvPr id="120" name="Shape 120"/>
          <p:cNvSpPr/>
          <p:nvPr/>
        </p:nvSpPr>
        <p:spPr>
          <a:xfrm>
            <a:off x="29254828" y="21146944"/>
            <a:ext cx="13062514" cy="9264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chemeClr val="accent4">
                    <a:satOff val="-1335"/>
                    <a:lumOff val="-10274"/>
                  </a:schemeClr>
                </a:solidFill>
              </a:defRPr>
            </a:lvl1pPr>
          </a:lstStyle>
          <a:p>
            <a:pPr/>
            <a:r>
              <a:t>References</a:t>
            </a:r>
          </a:p>
        </p:txBody>
      </p:sp>
      <p:sp>
        <p:nvSpPr>
          <p:cNvPr id="121" name="Shape 121"/>
          <p:cNvSpPr/>
          <p:nvPr/>
        </p:nvSpPr>
        <p:spPr>
          <a:xfrm>
            <a:off x="1016000" y="3465956"/>
            <a:ext cx="41351200" cy="147573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5800">
                <a:solidFill>
                  <a:schemeClr val="accent4">
                    <a:satOff val="-1335"/>
                    <a:lumOff val="-10274"/>
                  </a:schemeClr>
                </a:solidFill>
              </a:defRPr>
            </a:pPr>
            <a:r>
              <a:t>Kyle Gooderham, Simon Ho, &amp; Todd C. Handy</a:t>
            </a:r>
          </a:p>
          <a:p>
            <a:pPr>
              <a:defRPr b="1" sz="5000">
                <a:solidFill>
                  <a:schemeClr val="accent4">
                    <a:satOff val="-1335"/>
                    <a:lumOff val="-10274"/>
                  </a:schemeClr>
                </a:solidFill>
              </a:defRPr>
            </a:pPr>
            <a:r>
              <a:t>Department of Psychology, University of British Columbia</a:t>
            </a:r>
          </a:p>
        </p:txBody>
      </p:sp>
      <p:pic>
        <p:nvPicPr>
          <p:cNvPr id="122" name="image1.png" descr="ubc_logo.gif"/>
          <p:cNvPicPr>
            <a:picLocks noChangeAspect="1"/>
          </p:cNvPicPr>
          <p:nvPr/>
        </p:nvPicPr>
        <p:blipFill>
          <a:blip r:embed="rId2">
            <a:extLst/>
          </a:blip>
          <a:stretch>
            <a:fillRect/>
          </a:stretch>
        </p:blipFill>
        <p:spPr>
          <a:xfrm>
            <a:off x="2068607" y="1579639"/>
            <a:ext cx="2405505" cy="3120091"/>
          </a:xfrm>
          <a:prstGeom prst="rect">
            <a:avLst/>
          </a:prstGeom>
          <a:ln w="12700">
            <a:miter lim="400000"/>
          </a:ln>
        </p:spPr>
      </p:pic>
      <p:sp>
        <p:nvSpPr>
          <p:cNvPr id="123" name="Shape 123"/>
          <p:cNvSpPr/>
          <p:nvPr/>
        </p:nvSpPr>
        <p:spPr>
          <a:xfrm>
            <a:off x="30346333" y="29832188"/>
            <a:ext cx="10737609" cy="165900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3000"/>
            </a:pPr>
            <a:r>
              <a:t>Correspondence regarding this poster should be addressed to: </a:t>
            </a:r>
          </a:p>
          <a:p>
            <a:pPr>
              <a:defRPr sz="3000"/>
            </a:pPr>
            <a:r>
              <a:t>Kyle Gooderham</a:t>
            </a:r>
          </a:p>
          <a:p>
            <a:pPr>
              <a:defRPr sz="3000"/>
            </a:pPr>
            <a:r>
              <a:rPr>
                <a:uFill>
                  <a:solidFill>
                    <a:srgbClr val="0000FF"/>
                  </a:solidFill>
                </a:uFill>
                <a:hlinkClick r:id="rId3" invalidUrl="" action="" tgtFrame="" tooltip="" history="1" highlightClick="0" endSnd="0"/>
              </a:rPr>
              <a:t>kyle@psych.ubc.ca</a:t>
            </a:r>
          </a:p>
        </p:txBody>
      </p:sp>
      <p:sp>
        <p:nvSpPr>
          <p:cNvPr id="124" name="Shape 124"/>
          <p:cNvSpPr/>
          <p:nvPr/>
        </p:nvSpPr>
        <p:spPr>
          <a:xfrm>
            <a:off x="1270023" y="7838850"/>
            <a:ext cx="11761683" cy="108140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lgn="just">
              <a:buSzPct val="100000"/>
              <a:buFont typeface="Arial"/>
              <a:buChar char="•"/>
              <a:defRPr sz="4000">
                <a:latin typeface="Times New Roman"/>
                <a:ea typeface="Times New Roman"/>
                <a:cs typeface="Times New Roman"/>
                <a:sym typeface="Times New Roman"/>
              </a:defRPr>
            </a:pPr>
            <a:r>
              <a:t>Many studies have identified the benefits of behavioural lifestyle factors on cognitive performance</a:t>
            </a:r>
          </a:p>
          <a:p>
            <a:pPr marL="457200" indent="-457200" algn="just">
              <a:buSzPct val="100000"/>
              <a:buFont typeface="Arial"/>
              <a:buChar char="•"/>
              <a:defRPr sz="4000">
                <a:latin typeface="Times New Roman"/>
                <a:ea typeface="Times New Roman"/>
                <a:cs typeface="Times New Roman"/>
                <a:sym typeface="Times New Roman"/>
              </a:defRPr>
            </a:pPr>
          </a:p>
          <a:p>
            <a:pPr marL="457200" indent="-457200" algn="just">
              <a:buSzPct val="100000"/>
              <a:buFont typeface="Arial"/>
              <a:buChar char="•"/>
              <a:defRPr sz="4000">
                <a:latin typeface="Times New Roman"/>
                <a:ea typeface="Times New Roman"/>
                <a:cs typeface="Times New Roman"/>
                <a:sym typeface="Times New Roman"/>
              </a:defRPr>
            </a:pPr>
            <a:r>
              <a:t>Research has shown improvements to attention, learning, problem solving, and memory in populations who followed exercise regimens over the course of many months</a:t>
            </a:r>
          </a:p>
          <a:p>
            <a:pPr algn="just">
              <a:defRPr sz="4000">
                <a:latin typeface="Times New Roman"/>
                <a:ea typeface="Times New Roman"/>
                <a:cs typeface="Times New Roman"/>
                <a:sym typeface="Times New Roman"/>
              </a:defRPr>
            </a:pPr>
          </a:p>
          <a:p>
            <a:pPr marL="457200" indent="-457200" algn="just">
              <a:buSzPct val="100000"/>
              <a:buFont typeface="Arial"/>
              <a:buChar char="•"/>
              <a:defRPr sz="4000">
                <a:latin typeface="Times New Roman"/>
                <a:ea typeface="Times New Roman"/>
                <a:cs typeface="Times New Roman"/>
                <a:sym typeface="Times New Roman"/>
              </a:defRPr>
            </a:pPr>
            <a:r>
              <a:t>However, many of these experiments have been conducted in lab settings and have not examined these relationships in a naturalistic environment</a:t>
            </a:r>
          </a:p>
          <a:p>
            <a:pPr algn="just">
              <a:defRPr sz="4000">
                <a:latin typeface="Times New Roman"/>
                <a:ea typeface="Times New Roman"/>
                <a:cs typeface="Times New Roman"/>
                <a:sym typeface="Times New Roman"/>
              </a:defRPr>
            </a:pPr>
          </a:p>
          <a:p>
            <a:pPr marL="401052" indent="-401052" algn="just">
              <a:buSzPct val="100000"/>
              <a:buChar char="•"/>
              <a:defRPr sz="4000">
                <a:latin typeface="Times New Roman"/>
                <a:ea typeface="Times New Roman"/>
                <a:cs typeface="Times New Roman"/>
                <a:sym typeface="Times New Roman"/>
              </a:defRPr>
            </a:pPr>
            <a:r>
              <a:t>Furthermore, little research has investigated the effect of  recent lifestyle factors, such as sleep, on the relationship between exercise and cognition</a:t>
            </a:r>
          </a:p>
          <a:p>
            <a:pPr algn="just">
              <a:defRPr sz="4000">
                <a:latin typeface="Times New Roman"/>
                <a:ea typeface="Times New Roman"/>
                <a:cs typeface="Times New Roman"/>
                <a:sym typeface="Times New Roman"/>
              </a:defRPr>
            </a:pPr>
          </a:p>
          <a:p>
            <a:pPr marL="457200" indent="-457200" algn="just">
              <a:buSzPct val="100000"/>
              <a:buFont typeface="Arial"/>
              <a:buChar char="•"/>
              <a:defRPr b="1" sz="4000">
                <a:latin typeface="Times New Roman"/>
                <a:ea typeface="Times New Roman"/>
                <a:cs typeface="Times New Roman"/>
                <a:sym typeface="Times New Roman"/>
              </a:defRPr>
            </a:pPr>
            <a:r>
              <a:t>Research Question</a:t>
            </a:r>
            <a:r>
              <a:rPr b="0"/>
              <a:t>: How does sleep and physical activity impact performance on an academic exam?</a:t>
            </a:r>
          </a:p>
        </p:txBody>
      </p:sp>
      <p:sp>
        <p:nvSpPr>
          <p:cNvPr id="125" name="Shape 125"/>
          <p:cNvSpPr/>
          <p:nvPr/>
        </p:nvSpPr>
        <p:spPr>
          <a:xfrm>
            <a:off x="29838315" y="7880921"/>
            <a:ext cx="11845676" cy="114109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buSzPct val="100000"/>
              <a:buFont typeface="Arial"/>
              <a:buChar char="•"/>
              <a:defRPr sz="4000">
                <a:latin typeface="Times New Roman"/>
                <a:ea typeface="Times New Roman"/>
                <a:cs typeface="Times New Roman"/>
                <a:sym typeface="Times New Roman"/>
              </a:defRPr>
            </a:pPr>
            <a:r>
              <a:t>Exam performance was significantly related to the amount of sleep a participant had the night prior to the examination</a:t>
            </a:r>
          </a:p>
          <a:p>
            <a:pPr algn="just">
              <a:defRPr sz="4000">
                <a:latin typeface="Times New Roman"/>
                <a:ea typeface="Times New Roman"/>
                <a:cs typeface="Times New Roman"/>
                <a:sym typeface="Times New Roman"/>
              </a:defRPr>
            </a:pPr>
          </a:p>
          <a:p>
            <a:pPr marL="401052" indent="-401052" algn="just">
              <a:buSzPct val="100000"/>
              <a:buChar char="•"/>
              <a:defRPr sz="4000">
                <a:latin typeface="Times New Roman"/>
                <a:ea typeface="Times New Roman"/>
                <a:cs typeface="Times New Roman"/>
                <a:sym typeface="Times New Roman"/>
              </a:defRPr>
            </a:pPr>
            <a:r>
              <a:t>Low intensity physical activity, such as stretching, was not predictive of exam score</a:t>
            </a:r>
          </a:p>
          <a:p>
            <a:pPr algn="just">
              <a:defRPr sz="4000">
                <a:latin typeface="Times New Roman"/>
                <a:ea typeface="Times New Roman"/>
                <a:cs typeface="Times New Roman"/>
                <a:sym typeface="Times New Roman"/>
              </a:defRPr>
            </a:pPr>
          </a:p>
          <a:p>
            <a:pPr marL="342900" indent="-342900" algn="just">
              <a:buSzPct val="100000"/>
              <a:buFont typeface="Arial"/>
              <a:buChar char="•"/>
              <a:defRPr sz="4000">
                <a:latin typeface="Times New Roman"/>
                <a:ea typeface="Times New Roman"/>
                <a:cs typeface="Times New Roman"/>
                <a:sym typeface="Times New Roman"/>
              </a:defRPr>
            </a:pPr>
            <a:r>
              <a:t>However, t</a:t>
            </a:r>
            <a:r>
              <a:t>he amount of aerobic exercise on the day of the exam is highly related to exam performance</a:t>
            </a:r>
          </a:p>
          <a:p>
            <a:pPr algn="just">
              <a:defRPr sz="4000">
                <a:latin typeface="Times New Roman"/>
                <a:ea typeface="Times New Roman"/>
                <a:cs typeface="Times New Roman"/>
                <a:sym typeface="Times New Roman"/>
              </a:defRPr>
            </a:pPr>
          </a:p>
          <a:p>
            <a:pPr marL="401052" indent="-401052" algn="just">
              <a:buSzPct val="100000"/>
              <a:buChar char="•"/>
              <a:defRPr sz="4000">
                <a:latin typeface="Times New Roman"/>
                <a:ea typeface="Times New Roman"/>
                <a:cs typeface="Times New Roman"/>
                <a:sym typeface="Times New Roman"/>
              </a:defRPr>
            </a:pPr>
            <a:r>
              <a:t>The study highlights the importance of various lifestyle factors in predicting cognitive performance, and importantly that these effects can be seen in a naturalistic setting</a:t>
            </a:r>
            <a:endParaRPr baseline="30000"/>
          </a:p>
          <a:p>
            <a:pPr marL="342900" indent="-342900" algn="just">
              <a:buSzPct val="100000"/>
              <a:buFont typeface="Arial"/>
              <a:buChar char="•"/>
              <a:defRPr sz="4000">
                <a:latin typeface="Times New Roman"/>
                <a:ea typeface="Times New Roman"/>
                <a:cs typeface="Times New Roman"/>
                <a:sym typeface="Times New Roman"/>
              </a:defRPr>
            </a:pPr>
          </a:p>
          <a:p>
            <a:pPr marL="342900" indent="-342900" algn="just">
              <a:buSzPct val="100000"/>
              <a:buFont typeface="Arial"/>
              <a:buChar char="•"/>
              <a:defRPr b="1" sz="4000">
                <a:latin typeface="Times New Roman"/>
                <a:ea typeface="Times New Roman"/>
                <a:cs typeface="Times New Roman"/>
                <a:sym typeface="Times New Roman"/>
              </a:defRPr>
            </a:pPr>
            <a:r>
              <a:t>Limitation</a:t>
            </a:r>
            <a:r>
              <a:rPr b="0"/>
              <a:t>: Students were nested within classes, therefore a more accurate model would be a multi-level model, this would allow us to capture the clustering effect of the class variable</a:t>
            </a:r>
          </a:p>
        </p:txBody>
      </p:sp>
      <p:sp>
        <p:nvSpPr>
          <p:cNvPr id="126" name="Shape 126"/>
          <p:cNvSpPr/>
          <p:nvPr/>
        </p:nvSpPr>
        <p:spPr>
          <a:xfrm>
            <a:off x="29838315" y="22441853"/>
            <a:ext cx="11845676" cy="665277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14350" indent="-514350">
              <a:buSzPct val="100000"/>
              <a:buAutoNum type="arabicPeriod" startAt="1"/>
              <a:defRPr sz="3200">
                <a:latin typeface="Times New Roman"/>
                <a:ea typeface="Times New Roman"/>
                <a:cs typeface="Times New Roman"/>
                <a:sym typeface="Times New Roman"/>
              </a:defRPr>
            </a:pPr>
            <a:r>
              <a:t>Aretz, A. J., &amp; Wickens, C. D. (1992). The mental rotation of map displays. Human Performance, 5(4), 303-328.</a:t>
            </a:r>
            <a:r>
              <a:t> </a:t>
            </a:r>
          </a:p>
          <a:p>
            <a:pPr marL="514350" indent="-514350">
              <a:buSzPct val="100000"/>
              <a:buAutoNum type="arabicPeriod" startAt="1"/>
              <a:defRPr sz="3200">
                <a:latin typeface="Times New Roman"/>
                <a:ea typeface="Times New Roman"/>
                <a:cs typeface="Times New Roman"/>
                <a:sym typeface="Times New Roman"/>
              </a:defRPr>
            </a:pPr>
          </a:p>
          <a:p>
            <a:pPr marL="514350" indent="-514350">
              <a:buSzPct val="100000"/>
              <a:buAutoNum type="arabicPeriod" startAt="2"/>
              <a:defRPr sz="3200">
                <a:latin typeface="Times New Roman"/>
                <a:ea typeface="Times New Roman"/>
                <a:cs typeface="Times New Roman"/>
                <a:sym typeface="Times New Roman"/>
              </a:defRPr>
            </a:pPr>
            <a:r>
              <a:t>Bunch, R. L., &amp; Lloyd, R. E. (2006). The cognitive load of geographic information. The Professional Geographer, 58(2), 209-220.</a:t>
            </a:r>
          </a:p>
          <a:p>
            <a:pPr marL="514350" indent="-514350">
              <a:buSzPct val="100000"/>
              <a:buAutoNum type="arabicPeriod" startAt="2"/>
              <a:defRPr sz="3200">
                <a:latin typeface="Times New Roman"/>
                <a:ea typeface="Times New Roman"/>
                <a:cs typeface="Times New Roman"/>
                <a:sym typeface="Times New Roman"/>
              </a:defRPr>
            </a:pPr>
          </a:p>
          <a:p>
            <a:pPr marL="514350" indent="-514350">
              <a:buSzPct val="100000"/>
              <a:buAutoNum type="arabicPeriod" startAt="3"/>
              <a:defRPr sz="3200">
                <a:latin typeface="Times New Roman"/>
                <a:ea typeface="Times New Roman"/>
                <a:cs typeface="Times New Roman"/>
                <a:sym typeface="Times New Roman"/>
              </a:defRPr>
            </a:pPr>
            <a:r>
              <a:t>Williams, L. J. (1982). Cognitive load and the functional field of view. </a:t>
            </a:r>
            <a:r>
              <a:rPr i="1"/>
              <a:t>Human Factors: The Journal of the Human Factors and Ergonomics Society</a:t>
            </a:r>
            <a:r>
              <a:t>, </a:t>
            </a:r>
            <a:r>
              <a:rPr i="1"/>
              <a:t>24</a:t>
            </a:r>
            <a:r>
              <a:t>(6), 683-692.</a:t>
            </a:r>
          </a:p>
          <a:p>
            <a:pPr marL="514350" indent="-514350">
              <a:buSzPct val="100000"/>
              <a:buAutoNum type="arabicPeriod" startAt="3"/>
              <a:defRPr sz="3200">
                <a:latin typeface="Times New Roman"/>
                <a:ea typeface="Times New Roman"/>
                <a:cs typeface="Times New Roman"/>
                <a:sym typeface="Times New Roman"/>
              </a:defRPr>
            </a:pPr>
          </a:p>
          <a:p>
            <a:pPr marL="514350" indent="-514350">
              <a:buSzPct val="100000"/>
              <a:buAutoNum type="arabicPeriod" startAt="4"/>
              <a:defRPr sz="3200">
                <a:latin typeface="Times New Roman"/>
                <a:ea typeface="Times New Roman"/>
                <a:cs typeface="Times New Roman"/>
                <a:sym typeface="Times New Roman"/>
              </a:defRPr>
            </a:pPr>
            <a:r>
              <a:t>Cherney, I. D., Brabec, C. M., Runco, D. V. (2008). Mapping out spatial ability: sex differences in way-finding navigation. Perceptual and Motor Skills, 107(3), 747-760.</a:t>
            </a:r>
          </a:p>
        </p:txBody>
      </p:sp>
      <p:pic>
        <p:nvPicPr>
          <p:cNvPr id="127" name="aeroToday.png"/>
          <p:cNvPicPr>
            <a:picLocks noChangeAspect="1"/>
          </p:cNvPicPr>
          <p:nvPr/>
        </p:nvPicPr>
        <p:blipFill>
          <a:blip r:embed="rId4">
            <a:extLst/>
          </a:blip>
          <a:stretch>
            <a:fillRect/>
          </a:stretch>
        </p:blipFill>
        <p:spPr>
          <a:xfrm>
            <a:off x="15061727" y="16889220"/>
            <a:ext cx="12700001" cy="8255001"/>
          </a:xfrm>
          <a:prstGeom prst="rect">
            <a:avLst/>
          </a:prstGeom>
          <a:ln w="25400">
            <a:solidFill>
              <a:schemeClr val="accent1"/>
            </a:solidFill>
          </a:ln>
          <a:effectLst>
            <a:outerShdw sx="100000" sy="100000" kx="0" ky="0" algn="b" rotWithShape="0" blurRad="38100" dist="23000" dir="5400000">
              <a:srgbClr val="000000">
                <a:alpha val="35000"/>
              </a:srgbClr>
            </a:outerShdw>
          </a:effectLst>
        </p:spPr>
      </p:pic>
      <p:pic>
        <p:nvPicPr>
          <p:cNvPr id="128" name="sleep.png"/>
          <p:cNvPicPr>
            <a:picLocks noChangeAspect="1"/>
          </p:cNvPicPr>
          <p:nvPr/>
        </p:nvPicPr>
        <p:blipFill>
          <a:blip r:embed="rId5">
            <a:extLst/>
          </a:blip>
          <a:srcRect l="0" t="0" r="0" b="0"/>
          <a:stretch>
            <a:fillRect/>
          </a:stretch>
        </p:blipFill>
        <p:spPr>
          <a:xfrm>
            <a:off x="15061627" y="7719886"/>
            <a:ext cx="12699996" cy="8255001"/>
          </a:xfrm>
          <a:prstGeom prst="rect">
            <a:avLst/>
          </a:prstGeom>
          <a:ln w="25400">
            <a:solidFill>
              <a:schemeClr val="accent1"/>
            </a:solidFill>
          </a:ln>
          <a:effectLst>
            <a:outerShdw sx="100000" sy="100000" kx="0" ky="0" algn="b" rotWithShape="0" blurRad="38100" dist="23000" dir="5400000">
              <a:srgbClr val="000000">
                <a:alpha val="35000"/>
              </a:srgbClr>
            </a:outerShdw>
          </a:effectLst>
        </p:spPr>
      </p:pic>
      <p:sp>
        <p:nvSpPr>
          <p:cNvPr id="129" name="Shape 129"/>
          <p:cNvSpPr/>
          <p:nvPr/>
        </p:nvSpPr>
        <p:spPr>
          <a:xfrm>
            <a:off x="1270022" y="21747215"/>
            <a:ext cx="11761685" cy="96202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01052" indent="-401052" algn="just">
              <a:buSzPct val="100000"/>
              <a:buChar char="•"/>
              <a:defRPr sz="4000">
                <a:latin typeface="Times New Roman"/>
                <a:ea typeface="Times New Roman"/>
                <a:cs typeface="Times New Roman"/>
                <a:sym typeface="Times New Roman"/>
              </a:defRPr>
            </a:pPr>
            <a:r>
              <a:t>N=? (? male, ? female; mean age = ?)</a:t>
            </a:r>
          </a:p>
          <a:p>
            <a:pPr algn="just">
              <a:defRPr sz="4000">
                <a:latin typeface="Times New Roman"/>
                <a:ea typeface="Times New Roman"/>
                <a:cs typeface="Times New Roman"/>
                <a:sym typeface="Times New Roman"/>
              </a:defRPr>
            </a:pPr>
          </a:p>
          <a:p>
            <a:pPr marL="401052" indent="-401052" algn="just">
              <a:buSzPct val="100000"/>
              <a:buChar char="•"/>
              <a:defRPr sz="4000">
                <a:latin typeface="Times New Roman"/>
                <a:ea typeface="Times New Roman"/>
                <a:cs typeface="Times New Roman"/>
                <a:sym typeface="Times New Roman"/>
              </a:defRPr>
            </a:pPr>
            <a:r>
              <a:t>Administered a questionnaire to undergraduate classes immediately following their final examination</a:t>
            </a:r>
          </a:p>
          <a:p>
            <a:pPr algn="just">
              <a:defRPr sz="4000">
                <a:latin typeface="Times New Roman"/>
                <a:ea typeface="Times New Roman"/>
                <a:cs typeface="Times New Roman"/>
                <a:sym typeface="Times New Roman"/>
              </a:defRPr>
            </a:pPr>
          </a:p>
          <a:p>
            <a:pPr marL="401052" indent="-401052" algn="just">
              <a:buSzPct val="100000"/>
              <a:buChar char="•"/>
              <a:defRPr sz="4000">
                <a:latin typeface="Times New Roman"/>
                <a:ea typeface="Times New Roman"/>
                <a:cs typeface="Times New Roman"/>
                <a:sym typeface="Times New Roman"/>
              </a:defRPr>
            </a:pPr>
            <a:r>
              <a:t>The questionnaire focused on lifestyle factors that may have impacted performance on the exam, and included control factors such as the time spent studying, sleep quality, and the amount of stretching</a:t>
            </a:r>
          </a:p>
          <a:p>
            <a:pPr algn="just">
              <a:defRPr sz="4000">
                <a:latin typeface="Times New Roman"/>
                <a:ea typeface="Times New Roman"/>
                <a:cs typeface="Times New Roman"/>
                <a:sym typeface="Times New Roman"/>
              </a:defRPr>
            </a:pPr>
          </a:p>
          <a:p>
            <a:pPr lvl="2" indent="457200">
              <a:defRPr i="1" sz="4000">
                <a:latin typeface="Times New Roman"/>
                <a:ea typeface="Times New Roman"/>
                <a:cs typeface="Times New Roman"/>
                <a:sym typeface="Times New Roman"/>
              </a:defRPr>
            </a:pPr>
            <a:r>
              <a:t>“How many hours of sleep did you get last night?”</a:t>
            </a:r>
          </a:p>
          <a:p>
            <a:pPr lvl="2" indent="457200">
              <a:defRPr i="1" sz="4000">
                <a:latin typeface="Times New Roman"/>
                <a:ea typeface="Times New Roman"/>
                <a:cs typeface="Times New Roman"/>
                <a:sym typeface="Times New Roman"/>
              </a:defRPr>
            </a:pPr>
            <a:r>
              <a:t>“How much aerobic activity, in minutes, have you gotten today?”</a:t>
            </a:r>
          </a:p>
          <a:p>
            <a:pPr algn="just">
              <a:defRPr sz="4000">
                <a:latin typeface="Times New Roman"/>
                <a:ea typeface="Times New Roman"/>
                <a:cs typeface="Times New Roman"/>
                <a:sym typeface="Times New Roman"/>
              </a:defRPr>
            </a:pPr>
          </a:p>
          <a:p>
            <a:pPr marL="401052" indent="-401052" algn="just">
              <a:buSzPct val="100000"/>
              <a:buChar char="•"/>
              <a:defRPr sz="4000">
                <a:latin typeface="Times New Roman"/>
                <a:ea typeface="Times New Roman"/>
                <a:cs typeface="Times New Roman"/>
                <a:sym typeface="Times New Roman"/>
              </a:defRPr>
            </a:pPr>
            <a:r>
              <a:t>Student scores on the exams were used in the regression analysis</a:t>
            </a:r>
          </a:p>
        </p:txBody>
      </p:sp>
      <p:sp>
        <p:nvSpPr>
          <p:cNvPr id="130" name="Shape 130"/>
          <p:cNvSpPr/>
          <p:nvPr/>
        </p:nvSpPr>
        <p:spPr>
          <a:xfrm>
            <a:off x="14599203" y="26045495"/>
            <a:ext cx="13083367" cy="383337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01052" indent="-401052" algn="just">
              <a:buSzPct val="100000"/>
              <a:buChar char="•"/>
              <a:defRPr sz="3200">
                <a:latin typeface="Times New Roman"/>
                <a:ea typeface="Times New Roman"/>
                <a:cs typeface="Times New Roman"/>
                <a:sym typeface="Times New Roman"/>
              </a:defRPr>
            </a:pPr>
            <a:r>
              <a:rPr b="1"/>
              <a:t>Significant</a:t>
            </a:r>
            <a:r>
              <a:t> relationship between sleep and exam performance; </a:t>
            </a:r>
            <a:br/>
            <a:r>
              <a:t>b = 1.55, .95CI [0.59, 2.55], t(641) = 2.69, p &lt; .01</a:t>
            </a:r>
          </a:p>
          <a:p>
            <a:pPr algn="just">
              <a:defRPr sz="3200">
                <a:latin typeface="Times New Roman"/>
                <a:ea typeface="Times New Roman"/>
                <a:cs typeface="Times New Roman"/>
                <a:sym typeface="Times New Roman"/>
              </a:defRPr>
            </a:pPr>
          </a:p>
          <a:p>
            <a:pPr marL="401052" indent="-401052" algn="just">
              <a:buSzPct val="100000"/>
              <a:buChar char="•"/>
              <a:defRPr sz="3200">
                <a:latin typeface="Times New Roman"/>
                <a:ea typeface="Times New Roman"/>
                <a:cs typeface="Times New Roman"/>
                <a:sym typeface="Times New Roman"/>
              </a:defRPr>
            </a:pPr>
            <a:r>
              <a:t>No significant relationship between the amount of stretching and exam performance; b = 0.22, .95CI [-0.51, 0.70], t(641) = 0.70, p = .48</a:t>
            </a:r>
          </a:p>
          <a:p>
            <a:pPr marL="401052" indent="-401052" algn="just">
              <a:buSzPct val="100000"/>
              <a:buChar char="•"/>
              <a:defRPr sz="3200">
                <a:latin typeface="Times New Roman"/>
                <a:ea typeface="Times New Roman"/>
                <a:cs typeface="Times New Roman"/>
                <a:sym typeface="Times New Roman"/>
              </a:defRPr>
            </a:pPr>
          </a:p>
          <a:p>
            <a:pPr marL="401052" indent="-401052" algn="just">
              <a:buSzPct val="100000"/>
              <a:buChar char="•"/>
              <a:defRPr sz="3200">
                <a:latin typeface="Times New Roman"/>
                <a:ea typeface="Times New Roman"/>
                <a:cs typeface="Times New Roman"/>
                <a:sym typeface="Times New Roman"/>
              </a:defRPr>
            </a:pPr>
            <a:r>
              <a:rPr b="1"/>
              <a:t>Significant</a:t>
            </a:r>
            <a:r>
              <a:t> relationship between aerobic activity and exam performance; </a:t>
            </a:r>
            <a:br/>
            <a:r>
              <a:t>b = 0.26, .95CI [0.08, 0.43], t(641) = 2.72, p &lt; .01</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319718"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319718"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ctr" defTabSz="4319718" rtl="0" fontAlgn="auto" latinLnBrk="0" hangingPunct="0">
          <a:lnSpc>
            <a:spcPct val="100000"/>
          </a:lnSpc>
          <a:spcBef>
            <a:spcPts val="0"/>
          </a:spcBef>
          <a:spcAft>
            <a:spcPts val="0"/>
          </a:spcAft>
          <a:buClrTx/>
          <a:buSzTx/>
          <a:buFontTx/>
          <a:buNone/>
          <a:tabLst/>
          <a:defRPr b="0" baseline="0" cap="none" i="0" spc="0" strike="noStrike" sz="6600" u="none" kumimoji="0" normalizeH="0">
            <a:ln>
              <a:noFill/>
            </a:ln>
            <a:solidFill>
              <a:srgbClr val="000000"/>
            </a:solidFill>
            <a:effectLst/>
            <a:uFillTx/>
            <a:latin typeface="Copperplate"/>
            <a:ea typeface="Copperplate"/>
            <a:cs typeface="Copperplate"/>
            <a:sym typeface="Copperpla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